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8" r:id="rId3"/>
    <p:sldId id="283" r:id="rId4"/>
    <p:sldId id="313" r:id="rId5"/>
    <p:sldId id="314" r:id="rId6"/>
    <p:sldId id="315" r:id="rId7"/>
    <p:sldId id="321" r:id="rId8"/>
    <p:sldId id="316" r:id="rId9"/>
    <p:sldId id="322" r:id="rId10"/>
    <p:sldId id="318" r:id="rId11"/>
    <p:sldId id="319" r:id="rId12"/>
    <p:sldId id="320" r:id="rId13"/>
    <p:sldId id="326" r:id="rId14"/>
    <p:sldId id="325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  <a:srgbClr val="F05120"/>
    <a:srgbClr val="A58469"/>
    <a:srgbClr val="005C4A"/>
    <a:srgbClr val="EFCAC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3" autoAdjust="0"/>
    <p:restoredTop sz="93988" autoAdjust="0"/>
  </p:normalViewPr>
  <p:slideViewPr>
    <p:cSldViewPr>
      <p:cViewPr varScale="1">
        <p:scale>
          <a:sx n="88" d="100"/>
          <a:sy n="88" d="100"/>
        </p:scale>
        <p:origin x="-114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8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alphaModFix amt="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1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image" Target="../media/image8.png"/><Relationship Id="rId16" Type="http://schemas.openxmlformats.org/officeDocument/2006/relationships/image" Target="NULL"/><Relationship Id="rId1" Type="http://schemas.openxmlformats.org/officeDocument/2006/relationships/slideLayout" Target="../slideLayouts/slideLayout8.xml"/><Relationship Id="rId11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19" Type="http://schemas.openxmlformats.org/officeDocument/2006/relationships/image" Target="../media/image33.png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NULL"/><Relationship Id="rId3" Type="http://schemas.openxmlformats.org/officeDocument/2006/relationships/image" Target="../media/image34.png"/><Relationship Id="rId7" Type="http://schemas.openxmlformats.org/officeDocument/2006/relationships/image" Target="NULL"/><Relationship Id="rId12" Type="http://schemas.openxmlformats.org/officeDocument/2006/relationships/image" Target="NULL"/><Relationship Id="rId17" Type="http://schemas.openxmlformats.org/officeDocument/2006/relationships/image" Target="NULL"/><Relationship Id="rId2" Type="http://schemas.openxmlformats.org/officeDocument/2006/relationships/image" Target="../media/image351.png"/><Relationship Id="rId16" Type="http://schemas.openxmlformats.org/officeDocument/2006/relationships/image" Target="NULL"/><Relationship Id="rId1" Type="http://schemas.openxmlformats.org/officeDocument/2006/relationships/slideLayout" Target="../slideLayouts/slideLayout8.xml"/><Relationship Id="rId11" Type="http://schemas.openxmlformats.org/officeDocument/2006/relationships/image" Target="NULL"/><Relationship Id="rId15" Type="http://schemas.openxmlformats.org/officeDocument/2006/relationships/image" Target="NULL"/><Relationship Id="rId10" Type="http://schemas.openxmlformats.org/officeDocument/2006/relationships/image" Target="NULL"/><Relationship Id="rId9" Type="http://schemas.openxmlformats.org/officeDocument/2006/relationships/image" Target="NULL"/><Relationship Id="rId1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9.tm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-933450"/>
            <a:ext cx="4961078" cy="7185230"/>
          </a:xfrm>
          <a:prstGeom prst="rect">
            <a:avLst/>
          </a:prstGeom>
        </p:spPr>
      </p:pic>
      <p:sp>
        <p:nvSpPr>
          <p:cNvPr id="2" name="Snip Single Corner Rectangle 47">
            <a:extLst>
              <a:ext uri="{FF2B5EF4-FFF2-40B4-BE49-F238E27FC236}">
                <a16:creationId xmlns:a16="http://schemas.microsoft.com/office/drawing/2014/main" xmlns="" id="{DE0C9307-74A4-472F-AA9B-75A168C52E02}"/>
              </a:ext>
            </a:extLst>
          </p:cNvPr>
          <p:cNvSpPr/>
          <p:nvPr/>
        </p:nvSpPr>
        <p:spPr>
          <a:xfrm>
            <a:off x="228600" y="2095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en-US" sz="135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78298F-74E8-585A-CA3F-4EFDA6B65AB4}"/>
              </a:ext>
            </a:extLst>
          </p:cNvPr>
          <p:cNvSpPr txBox="1"/>
          <p:nvPr/>
        </p:nvSpPr>
        <p:spPr>
          <a:xfrm>
            <a:off x="152400" y="666750"/>
            <a:ext cx="69342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Ayah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berusia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kali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Amir. Jika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ayah dan Amir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55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tahun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usia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Amir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Jawab: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41BF2183-A033-C7A9-BCF1-EC25D5C159C3}"/>
                  </a:ext>
                </a:extLst>
              </p:cNvPr>
              <p:cNvSpPr txBox="1"/>
              <p:nvPr/>
            </p:nvSpPr>
            <p:spPr>
              <a:xfrm>
                <a:off x="152400" y="1674292"/>
                <a:ext cx="655320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usia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Amir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tahun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usia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ayah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ID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usia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ayah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Amir  55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tahun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1BF2183-A033-C7A9-BCF1-EC25D5C15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674292"/>
                <a:ext cx="6553200" cy="584775"/>
              </a:xfrm>
              <a:prstGeom prst="rect">
                <a:avLst/>
              </a:prstGeom>
              <a:blipFill>
                <a:blip r:embed="rId3"/>
                <a:stretch>
                  <a:fillRect l="-465" t="-3125"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6" y="4668012"/>
            <a:ext cx="9144000" cy="4754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40345" y="3980405"/>
            <a:ext cx="24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Jadi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usia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Amir 11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tahun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14375" y="2315768"/>
                <a:ext cx="4572000" cy="144937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=55</m:t>
                      </m:r>
                    </m:oMath>
                  </m:oMathPara>
                </a14:m>
                <a:endParaRPr lang="en-ID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=55</m:t>
                      </m:r>
                    </m:oMath>
                  </m:oMathPara>
                </a14:m>
                <a:endParaRPr lang="en-ID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55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ID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i="1">
                          <a:latin typeface="Cambria Math" panose="02040503050406030204" pitchFamily="18" charset="0"/>
                        </a:rPr>
                        <m:t>=11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2315768"/>
                <a:ext cx="4572000" cy="14493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8076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0CDD2CE-5C40-7969-7B18-8FDDF50965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39" y="29390"/>
            <a:ext cx="5811739" cy="9446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52DEFE9-7035-5470-113A-CC00A5FC8A12}"/>
              </a:ext>
            </a:extLst>
          </p:cNvPr>
          <p:cNvSpPr txBox="1"/>
          <p:nvPr/>
        </p:nvSpPr>
        <p:spPr>
          <a:xfrm>
            <a:off x="381000" y="301667"/>
            <a:ext cx="4953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Linear Satu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endParaRPr lang="en-ID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se&#10;">
            <a:extLst>
              <a:ext uri="{FF2B5EF4-FFF2-40B4-BE49-F238E27FC236}">
                <a16:creationId xmlns:a16="http://schemas.microsoft.com/office/drawing/2014/main" xmlns="" id="{724627D5-A515-8BFA-C881-754C13CFD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1123950"/>
            <a:ext cx="1676399" cy="4162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8282BD5-D282-6AAF-8F80-D0AF27072FE4}"/>
              </a:ext>
            </a:extLst>
          </p:cNvPr>
          <p:cNvSpPr txBox="1"/>
          <p:nvPr/>
        </p:nvSpPr>
        <p:spPr>
          <a:xfrm>
            <a:off x="244715" y="111944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Sifat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endParaRPr lang="en-ID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14400" y="1808920"/>
            <a:ext cx="5198178" cy="957214"/>
            <a:chOff x="2193222" y="1809749"/>
            <a:chExt cx="5198178" cy="957214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BC32CC1C-567B-3132-696D-97A21D0C126D}"/>
                </a:ext>
              </a:extLst>
            </p:cNvPr>
            <p:cNvGrpSpPr/>
            <p:nvPr/>
          </p:nvGrpSpPr>
          <p:grpSpPr>
            <a:xfrm>
              <a:off x="3076362" y="2433275"/>
              <a:ext cx="4033055" cy="333688"/>
              <a:chOff x="614361" y="3070752"/>
              <a:chExt cx="5377407" cy="44491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xmlns="" id="{C9BC4F44-CFB3-0B1B-1408-09658F654978}"/>
                      </a:ext>
                    </a:extLst>
                  </p:cNvPr>
                  <p:cNvSpPr txBox="1"/>
                  <p:nvPr/>
                </p:nvSpPr>
                <p:spPr>
                  <a:xfrm>
                    <a:off x="2183548" y="3076547"/>
                    <a:ext cx="444995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0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25" name="TextBox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83548" y="3076547"/>
                    <a:ext cx="444995" cy="43088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xmlns="" id="{19D21D00-9C9B-DF01-0ED7-CE569C80E1E5}"/>
                  </a:ext>
                </a:extLst>
              </p:cNvPr>
              <p:cNvGrpSpPr/>
              <p:nvPr/>
            </p:nvGrpSpPr>
            <p:grpSpPr>
              <a:xfrm>
                <a:off x="614361" y="3070752"/>
                <a:ext cx="5377407" cy="8237"/>
                <a:chOff x="614361" y="3070752"/>
                <a:chExt cx="5377407" cy="8237"/>
              </a:xfrm>
            </p:grpSpPr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xmlns="" id="{A3E0CC68-36BB-FFAD-2D9E-6632D19DAA13}"/>
                    </a:ext>
                  </a:extLst>
                </p:cNvPr>
                <p:cNvCxnSpPr/>
                <p:nvPr/>
              </p:nvCxnSpPr>
              <p:spPr>
                <a:xfrm>
                  <a:off x="614361" y="3070752"/>
                  <a:ext cx="457200" cy="0"/>
                </a:xfrm>
                <a:prstGeom prst="line">
                  <a:avLst/>
                </a:prstGeom>
                <a:ln>
                  <a:headEnd type="stealth" w="lg" len="lg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xmlns="" id="{B2E9FD24-D9DC-6B10-D992-0430323D2F71}"/>
                    </a:ext>
                  </a:extLst>
                </p:cNvPr>
                <p:cNvCxnSpPr/>
                <p:nvPr/>
              </p:nvCxnSpPr>
              <p:spPr>
                <a:xfrm>
                  <a:off x="1071561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xmlns="" id="{4ACFC870-E104-66B0-A926-426695968834}"/>
                    </a:ext>
                  </a:extLst>
                </p:cNvPr>
                <p:cNvCxnSpPr/>
                <p:nvPr/>
              </p:nvCxnSpPr>
              <p:spPr>
                <a:xfrm>
                  <a:off x="1490307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xmlns="" id="{DD2BF53E-E317-666C-45B4-0660770E9B43}"/>
                    </a:ext>
                  </a:extLst>
                </p:cNvPr>
                <p:cNvCxnSpPr/>
                <p:nvPr/>
              </p:nvCxnSpPr>
              <p:spPr>
                <a:xfrm>
                  <a:off x="1947507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xmlns="" id="{88528611-0DC7-FBEC-7176-396EA58B9ACC}"/>
                    </a:ext>
                  </a:extLst>
                </p:cNvPr>
                <p:cNvCxnSpPr/>
                <p:nvPr/>
              </p:nvCxnSpPr>
              <p:spPr>
                <a:xfrm>
                  <a:off x="2396609" y="3070752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xmlns="" id="{25A51D5E-5C30-4DAB-DE5B-D9BA8B84E150}"/>
                    </a:ext>
                  </a:extLst>
                </p:cNvPr>
                <p:cNvCxnSpPr/>
                <p:nvPr/>
              </p:nvCxnSpPr>
              <p:spPr>
                <a:xfrm>
                  <a:off x="2853809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xmlns="" id="{7FDBCF00-293B-92FD-ECAD-F9F269A44DF9}"/>
                    </a:ext>
                  </a:extLst>
                </p:cNvPr>
                <p:cNvCxnSpPr/>
                <p:nvPr/>
              </p:nvCxnSpPr>
              <p:spPr>
                <a:xfrm>
                  <a:off x="3268522" y="3070752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xmlns="" id="{150DE4BA-931F-714C-D603-F5F0360A0DC4}"/>
                    </a:ext>
                  </a:extLst>
                </p:cNvPr>
                <p:cNvCxnSpPr/>
                <p:nvPr/>
              </p:nvCxnSpPr>
              <p:spPr>
                <a:xfrm>
                  <a:off x="3706210" y="3070752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xmlns="" id="{52DC8E2D-174D-5A97-390A-6B4C94991503}"/>
                    </a:ext>
                  </a:extLst>
                </p:cNvPr>
                <p:cNvCxnSpPr/>
                <p:nvPr/>
              </p:nvCxnSpPr>
              <p:spPr>
                <a:xfrm>
                  <a:off x="5073438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xmlns="" id="{FA112D2C-4134-801B-541C-258BC59B50E3}"/>
                    </a:ext>
                  </a:extLst>
                </p:cNvPr>
                <p:cNvCxnSpPr/>
                <p:nvPr/>
              </p:nvCxnSpPr>
              <p:spPr>
                <a:xfrm>
                  <a:off x="4620610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xmlns="" id="{1C4FD485-608C-0EED-7B63-3CC18DAECF3C}"/>
                    </a:ext>
                  </a:extLst>
                </p:cNvPr>
                <p:cNvCxnSpPr/>
                <p:nvPr/>
              </p:nvCxnSpPr>
              <p:spPr>
                <a:xfrm>
                  <a:off x="4163410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xmlns="" id="{9C72ADBC-1EBF-9D46-17FD-0771A5C1D0D8}"/>
                    </a:ext>
                  </a:extLst>
                </p:cNvPr>
                <p:cNvCxnSpPr/>
                <p:nvPr/>
              </p:nvCxnSpPr>
              <p:spPr>
                <a:xfrm>
                  <a:off x="5534568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stealth" w="lg" len="lg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xmlns="" id="{01971F02-CD47-8F32-56E0-A4E8F1B4889C}"/>
                      </a:ext>
                    </a:extLst>
                  </p:cNvPr>
                  <p:cNvSpPr txBox="1"/>
                  <p:nvPr/>
                </p:nvSpPr>
                <p:spPr>
                  <a:xfrm>
                    <a:off x="2649694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1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1" name="TextBox 7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49694" y="3071237"/>
                    <a:ext cx="444995" cy="430886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xmlns="" id="{7A5AC153-527C-B4B9-8595-85772572CEB0}"/>
                      </a:ext>
                    </a:extLst>
                  </p:cNvPr>
                  <p:cNvSpPr txBox="1"/>
                  <p:nvPr/>
                </p:nvSpPr>
                <p:spPr>
                  <a:xfrm>
                    <a:off x="3104178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2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2" name="TextBox 7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04178" y="3084783"/>
                    <a:ext cx="444995" cy="430886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xmlns="" id="{B0239DD1-17FD-619E-7361-B690E8F78471}"/>
                      </a:ext>
                    </a:extLst>
                  </p:cNvPr>
                  <p:cNvSpPr txBox="1"/>
                  <p:nvPr/>
                </p:nvSpPr>
                <p:spPr>
                  <a:xfrm>
                    <a:off x="3529229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3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3" name="TextBox 7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29229" y="3071237"/>
                    <a:ext cx="444995" cy="430886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xmlns="" id="{3FA96472-35E6-48C1-3DC9-906D11624161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349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4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4" name="TextBox 7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0349" y="3084783"/>
                    <a:ext cx="444995" cy="43088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xmlns="" id="{B13433F2-5F80-9901-FD6A-5BF76FE4BC28}"/>
                      </a:ext>
                    </a:extLst>
                  </p:cNvPr>
                  <p:cNvSpPr txBox="1"/>
                  <p:nvPr/>
                </p:nvSpPr>
                <p:spPr>
                  <a:xfrm>
                    <a:off x="4407549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5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5" name="TextBox 7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07549" y="3084783"/>
                    <a:ext cx="444995" cy="430886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xmlns="" id="{6C621E23-B8F7-7AE9-B349-758CC6AF0D52}"/>
                      </a:ext>
                    </a:extLst>
                  </p:cNvPr>
                  <p:cNvSpPr txBox="1"/>
                  <p:nvPr/>
                </p:nvSpPr>
                <p:spPr>
                  <a:xfrm>
                    <a:off x="4860377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6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6" name="TextBox 7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60377" y="3084783"/>
                    <a:ext cx="444995" cy="430886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xmlns="" id="{8418F207-4981-FAF6-1FBD-392A4449F83C}"/>
                      </a:ext>
                    </a:extLst>
                  </p:cNvPr>
                  <p:cNvSpPr txBox="1"/>
                  <p:nvPr/>
                </p:nvSpPr>
                <p:spPr>
                  <a:xfrm>
                    <a:off x="5321507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7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7" name="TextBox 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21507" y="3071237"/>
                    <a:ext cx="444995" cy="430886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xmlns="" id="{3E89D7E1-6B83-6528-B3B9-7AAD25D42271}"/>
                      </a:ext>
                    </a:extLst>
                  </p:cNvPr>
                  <p:cNvSpPr txBox="1"/>
                  <p:nvPr/>
                </p:nvSpPr>
                <p:spPr>
                  <a:xfrm>
                    <a:off x="1590596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−1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9" name="TextBox 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90596" y="3084783"/>
                    <a:ext cx="637355" cy="430886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xmlns="" id="{10F3F92F-D841-6641-DCC3-2A23BE0A2910}"/>
                      </a:ext>
                    </a:extLst>
                  </p:cNvPr>
                  <p:cNvSpPr txBox="1"/>
                  <p:nvPr/>
                </p:nvSpPr>
                <p:spPr>
                  <a:xfrm>
                    <a:off x="1181066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−2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80" name="TextBox 7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1066" y="3084783"/>
                    <a:ext cx="637355" cy="430886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xmlns="" id="{66F0FC55-3BF8-6DE9-A877-AA8FFD73E7DA}"/>
                      </a:ext>
                    </a:extLst>
                  </p:cNvPr>
                  <p:cNvSpPr txBox="1"/>
                  <p:nvPr/>
                </p:nvSpPr>
                <p:spPr>
                  <a:xfrm>
                    <a:off x="685244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−3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81" name="TextBox 8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5244" y="3084783"/>
                    <a:ext cx="637355" cy="430886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xmlns="" id="{95D7AA1C-4135-5CD6-DAAC-3C03D824502E}"/>
                </a:ext>
              </a:extLst>
            </p:cNvPr>
            <p:cNvCxnSpPr/>
            <p:nvPr/>
          </p:nvCxnSpPr>
          <p:spPr>
            <a:xfrm>
              <a:off x="4452624" y="2159688"/>
              <a:ext cx="98220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7C765F18-22AE-1566-7B57-22F63813CCEB}"/>
                </a:ext>
              </a:extLst>
            </p:cNvPr>
            <p:cNvSpPr txBox="1"/>
            <p:nvPr/>
          </p:nvSpPr>
          <p:spPr>
            <a:xfrm>
              <a:off x="4391761" y="1809750"/>
              <a:ext cx="29996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Makin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ke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kanan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makin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“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besar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xmlns="" id="{D6DF7195-0C65-94F5-4BF4-32C1DEF2B802}"/>
                </a:ext>
              </a:extLst>
            </p:cNvPr>
            <p:cNvSpPr txBox="1"/>
            <p:nvPr/>
          </p:nvSpPr>
          <p:spPr>
            <a:xfrm>
              <a:off x="2193222" y="1809749"/>
              <a:ext cx="2391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Makin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ke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kiri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makin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“</a:t>
              </a:r>
              <a:r>
                <a:rPr lang="en-ID" sz="1400" dirty="0" err="1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kecil</a:t>
              </a:r>
              <a:r>
                <a: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xmlns="" id="{17FB2239-EFF5-682B-096F-22F1106261CD}"/>
                </a:ext>
              </a:extLst>
            </p:cNvPr>
            <p:cNvCxnSpPr/>
            <p:nvPr/>
          </p:nvCxnSpPr>
          <p:spPr>
            <a:xfrm flipH="1">
              <a:off x="3368532" y="2149978"/>
              <a:ext cx="91802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xmlns="" id="{42455BC5-975F-CC72-384C-7A963C67CB84}"/>
                  </a:ext>
                </a:extLst>
              </p:cNvPr>
              <p:cNvSpPr txBox="1"/>
              <p:nvPr/>
            </p:nvSpPr>
            <p:spPr>
              <a:xfrm>
                <a:off x="228766" y="2932342"/>
                <a:ext cx="7696034" cy="1642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Sifat urutan pada bilangan rasional dapat diturunkan  berdasarkan urutan bilangan bulat. Jika diketahui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rasional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 smtClean="0">
                            <a:solidFill>
                              <a:srgbClr val="231F2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solidFill>
                              <a:srgbClr val="231F2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00" b="0" i="1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600" i="1" dirty="0">
                        <a:latin typeface="Cambria Math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i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cacah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ID" sz="160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42455BC5-975F-CC72-384C-7A963C67C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766" y="2932342"/>
                <a:ext cx="7696034" cy="1642694"/>
              </a:xfrm>
              <a:prstGeom prst="rect">
                <a:avLst/>
              </a:prstGeom>
              <a:blipFill>
                <a:blip r:embed="rId18"/>
                <a:stretch>
                  <a:fillRect l="-475" t="-1115" r="-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xmlns="" id="{D9C10572-AACE-8E50-0FD6-215049FB4E1F}"/>
                  </a:ext>
                </a:extLst>
              </p:cNvPr>
              <p:cNvSpPr txBox="1"/>
              <p:nvPr/>
            </p:nvSpPr>
            <p:spPr>
              <a:xfrm>
                <a:off x="4452624" y="3731095"/>
                <a:ext cx="23291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tau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menggunakan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tanda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600" b="0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ID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1600" b="0" i="0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dan</m:t>
                    </m:r>
                    <m: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ID" sz="1600" dirty="0" smtClean="0"/>
                  <a:t>.</a:t>
                </a:r>
                <a:endParaRPr lang="en-ID" sz="16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9C10572-AACE-8E50-0FD6-215049FB4E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2624" y="3731095"/>
                <a:ext cx="2329176" cy="584775"/>
              </a:xfrm>
              <a:prstGeom prst="rect">
                <a:avLst/>
              </a:prstGeom>
              <a:blipFill>
                <a:blip r:embed="rId19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23383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2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e&#10;">
            <a:extLst>
              <a:ext uri="{FF2B5EF4-FFF2-40B4-BE49-F238E27FC236}">
                <a16:creationId xmlns:a16="http://schemas.microsoft.com/office/drawing/2014/main" xmlns="" id="{BEB72383-3EB4-8BBF-1248-A1F559A89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33349"/>
            <a:ext cx="5256909" cy="64633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8DBD10B-C3EE-B485-891A-D493AD93F8BE}"/>
              </a:ext>
            </a:extLst>
          </p:cNvPr>
          <p:cNvSpPr txBox="1"/>
          <p:nvPr/>
        </p:nvSpPr>
        <p:spPr>
          <a:xfrm>
            <a:off x="350578" y="227686"/>
            <a:ext cx="486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Menyelesaikan Pertidaksamaan Linear Satu Variabel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Speech Bubble: Rectangle with Corners Rounded 19">
                <a:extLst>
                  <a:ext uri="{FF2B5EF4-FFF2-40B4-BE49-F238E27FC236}">
                    <a16:creationId xmlns:a16="http://schemas.microsoft.com/office/drawing/2014/main" xmlns="" id="{C7900D7D-0C25-7AFC-0DE2-B98981C89DCA}"/>
                  </a:ext>
                </a:extLst>
              </p:cNvPr>
              <p:cNvSpPr/>
              <p:nvPr/>
            </p:nvSpPr>
            <p:spPr>
              <a:xfrm>
                <a:off x="5562600" y="227686"/>
                <a:ext cx="2948342" cy="1103987"/>
              </a:xfrm>
              <a:prstGeom prst="wedgeRoundRectCallout">
                <a:avLst>
                  <a:gd name="adj1" fmla="val -70428"/>
                  <a:gd name="adj2" fmla="val 50176"/>
                  <a:gd name="adj3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dihubungkan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salah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tanda</a:t>
                </a:r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1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&lt;, </m:t>
                    </m:r>
                    <m:r>
                      <a:rPr lang="en-US" sz="1600" b="1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1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&gt;, </m:t>
                    </m:r>
                    <m:r>
                      <a:rPr lang="en-US" sz="1600" b="1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1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≤, </m:t>
                    </m:r>
                    <m:r>
                      <a:rPr lang="en-US" sz="1600" b="1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00" b="1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m:rPr>
                        <m:sty m:val="p"/>
                      </m:rPr>
                      <a:rPr lang="en-ID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dan</m:t>
                    </m:r>
                    <m:r>
                      <a:rPr lang="en-ID" sz="1600" b="1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≠</m:t>
                    </m:r>
                  </m:oMath>
                </a14:m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Speech Bubble: Rectangle with Corners Rounded 19">
                <a:extLst>
                  <a:ext uri="{FF2B5EF4-FFF2-40B4-BE49-F238E27FC236}">
                    <a16:creationId xmlns:a16="http://schemas.microsoft.com/office/drawing/2014/main" id="{C7900D7D-0C25-7AFC-0DE2-B98981C89D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227686"/>
                <a:ext cx="2948342" cy="1103987"/>
              </a:xfrm>
              <a:prstGeom prst="wedgeRoundRectCallout">
                <a:avLst>
                  <a:gd name="adj1" fmla="val -70428"/>
                  <a:gd name="adj2" fmla="val 50176"/>
                  <a:gd name="adj3" fmla="val 16667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xmlns="" id="{67493FFA-AC2C-EBC1-D33A-7AD4F57EC6C8}"/>
                  </a:ext>
                </a:extLst>
              </p:cNvPr>
              <p:cNvSpPr/>
              <p:nvPr/>
            </p:nvSpPr>
            <p:spPr>
              <a:xfrm>
                <a:off x="2819399" y="971550"/>
                <a:ext cx="1958215" cy="8323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sz="1600" b="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r>
                  <a:rPr lang="en-ID" sz="1600" dirty="0" err="1" smtClean="0">
                    <a:solidFill>
                      <a:schemeClr val="tx1"/>
                    </a:solidFill>
                  </a:rPr>
                  <a:t>Dapat</a:t>
                </a:r>
                <a:r>
                  <a:rPr lang="en-ID" sz="1600" dirty="0">
                    <a:solidFill>
                      <a:schemeClr val="tx1"/>
                    </a:solidFill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</a:rPr>
                  <a:t>diselesaikan</a:t>
                </a:r>
                <a:r>
                  <a:rPr lang="en-ID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</a:rPr>
                  <a:t>dengan</a:t>
                </a:r>
                <a:r>
                  <a:rPr lang="en-ID" sz="1600" dirty="0">
                    <a:solidFill>
                      <a:schemeClr val="tx1"/>
                    </a:solidFill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</a:rPr>
                  <a:t>mengingat</a:t>
                </a:r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67493FFA-AC2C-EBC1-D33A-7AD4F57EC6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399" y="971550"/>
                <a:ext cx="1958215" cy="832367"/>
              </a:xfrm>
              <a:prstGeom prst="roundRect">
                <a:avLst/>
              </a:prstGeom>
              <a:blipFill>
                <a:blip r:embed="rId4"/>
                <a:stretch>
                  <a:fillRect b="-7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Diagonal Corners Rounded 21">
            <a:extLst>
              <a:ext uri="{FF2B5EF4-FFF2-40B4-BE49-F238E27FC236}">
                <a16:creationId xmlns:a16="http://schemas.microsoft.com/office/drawing/2014/main" xmlns="" id="{D9A5A355-870D-70E3-0A47-992EEB0BAC92}"/>
              </a:ext>
            </a:extLst>
          </p:cNvPr>
          <p:cNvSpPr/>
          <p:nvPr/>
        </p:nvSpPr>
        <p:spPr>
          <a:xfrm>
            <a:off x="2819400" y="2735643"/>
            <a:ext cx="1958220" cy="1767240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dikalikan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dibagi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xmlns="" id="{2E6E8C2C-64F5-C74A-9C36-6BBA3001BFFA}"/>
              </a:ext>
            </a:extLst>
          </p:cNvPr>
          <p:cNvSpPr/>
          <p:nvPr/>
        </p:nvSpPr>
        <p:spPr>
          <a:xfrm>
            <a:off x="644139" y="2793310"/>
            <a:ext cx="1887000" cy="1730043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ditambah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dikurangi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ectangle: Diagonal Corners Rounded 23">
            <a:extLst>
              <a:ext uri="{FF2B5EF4-FFF2-40B4-BE49-F238E27FC236}">
                <a16:creationId xmlns:a16="http://schemas.microsoft.com/office/drawing/2014/main" xmlns="" id="{7CFC0403-DE4A-258C-D33A-F7D40006D5B5}"/>
              </a:ext>
            </a:extLst>
          </p:cNvPr>
          <p:cNvSpPr/>
          <p:nvPr/>
        </p:nvSpPr>
        <p:spPr>
          <a:xfrm>
            <a:off x="5105401" y="2669108"/>
            <a:ext cx="2438399" cy="1854246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D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dikalikan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dibagi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syarat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tanda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diubah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ID" sz="1600" dirty="0"/>
          </a:p>
        </p:txBody>
      </p:sp>
      <p:grpSp>
        <p:nvGrpSpPr>
          <p:cNvPr id="2" name="Group 1"/>
          <p:cNvGrpSpPr/>
          <p:nvPr/>
        </p:nvGrpSpPr>
        <p:grpSpPr>
          <a:xfrm>
            <a:off x="1981200" y="1902993"/>
            <a:ext cx="3733800" cy="693333"/>
            <a:chOff x="1981200" y="1902993"/>
            <a:chExt cx="3733800" cy="693333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xmlns="" id="{D18B7A1C-D87B-6E18-2344-5131A7ECB1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1200" y="1902993"/>
              <a:ext cx="1753492" cy="6933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xmlns="" id="{0353BC49-B740-6FE7-6309-2D428FC33324}"/>
                </a:ext>
              </a:extLst>
            </p:cNvPr>
            <p:cNvCxnSpPr>
              <a:cxnSpLocks/>
            </p:cNvCxnSpPr>
            <p:nvPr/>
          </p:nvCxnSpPr>
          <p:spPr>
            <a:xfrm>
              <a:off x="3734692" y="1902993"/>
              <a:ext cx="0" cy="6933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xmlns="" id="{1C135E71-05E7-AE80-6351-40CDD3B72129}"/>
                </a:ext>
              </a:extLst>
            </p:cNvPr>
            <p:cNvCxnSpPr>
              <a:cxnSpLocks/>
            </p:cNvCxnSpPr>
            <p:nvPr/>
          </p:nvCxnSpPr>
          <p:spPr>
            <a:xfrm>
              <a:off x="3734692" y="1902993"/>
              <a:ext cx="1980308" cy="6192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65506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22">
            <a:extLst>
              <a:ext uri="{FF2B5EF4-FFF2-40B4-BE49-F238E27FC236}">
                <a16:creationId xmlns:a16="http://schemas.microsoft.com/office/drawing/2014/main" xmlns="" id="{0BDEE8FA-6C9D-8E17-C77E-6C6004C18980}"/>
              </a:ext>
            </a:extLst>
          </p:cNvPr>
          <p:cNvSpPr/>
          <p:nvPr/>
        </p:nvSpPr>
        <p:spPr>
          <a:xfrm>
            <a:off x="295080" y="1069073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B87CC1BB-B47E-5310-6135-73FC3ECF665A}"/>
                  </a:ext>
                </a:extLst>
              </p:cNvPr>
              <p:cNvSpPr txBox="1"/>
              <p:nvPr/>
            </p:nvSpPr>
            <p:spPr>
              <a:xfrm>
                <a:off x="183194" y="1527913"/>
                <a:ext cx="614140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rasional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memenuhi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+2&gt;3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+6.</m:t>
                    </m:r>
                  </m:oMath>
                </a14:m>
                <a:endParaRPr lang="en-ID" sz="1600" b="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87CC1BB-B47E-5310-6135-73FC3ECF6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194" y="1527913"/>
                <a:ext cx="6141406" cy="584775"/>
              </a:xfrm>
              <a:prstGeom prst="rect">
                <a:avLst/>
              </a:prstGeom>
              <a:blipFill>
                <a:blip r:embed="rId2"/>
                <a:stretch>
                  <a:fillRect l="-496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578C5AC0-C1BE-F2D3-1D7E-662FC6171F1B}"/>
                  </a:ext>
                </a:extLst>
              </p:cNvPr>
              <p:cNvSpPr txBox="1"/>
              <p:nvPr/>
            </p:nvSpPr>
            <p:spPr>
              <a:xfrm>
                <a:off x="698410" y="2112688"/>
                <a:ext cx="7467600" cy="25514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+2&gt;3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+6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		</a:t>
                </a:r>
                <a:endParaRPr lang="en-ID" sz="140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tabLst>
                    <a:tab pos="2916238" algn="l"/>
                  </a:tabLst>
                </a:pPr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+2−3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&gt;3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+6−3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ID" sz="1400" b="0" dirty="0" err="1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Tambahkan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400" b="0" dirty="0" err="1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0" dirty="0" err="1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+2&gt;6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−2&gt;6</m:t>
                    </m:r>
                    <m:r>
                      <a:rPr lang="en-ID" sz="14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(</a:t>
                </a:r>
                <a:r>
                  <a:rPr lang="en-ID" sz="1400" b="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Kurangkan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400" i="1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400" b="0" i="1" smtClean="0">
                        <a:solidFill>
                          <a:srgbClr val="231F20"/>
                        </a:solidFill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2 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pada </a:t>
                </a:r>
                <a:r>
                  <a:rPr lang="en-ID" sz="1400" b="0" dirty="0" err="1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0" dirty="0" err="1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&gt;4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ID" sz="1400" b="0" i="1" dirty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(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kedua </a:t>
                </a:r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ruas dengan 2)</a:t>
                </a:r>
              </a:p>
              <a:p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&gt;2</m:t>
                    </m:r>
                  </m:oMath>
                </a14:m>
                <a:r>
                  <a:rPr lang="en-ID" sz="1400" b="0" dirty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penyelesaiannya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</a:t>
                </a:r>
                <a:r>
                  <a:rPr lang="en-ID" sz="14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memenuhi</a:t>
                </a:r>
                <a:r>
                  <a:rPr lang="en-ID" sz="14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ID" sz="14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&gt;2</m:t>
                    </m:r>
                  </m:oMath>
                </a14:m>
                <a:r>
                  <a:rPr lang="en-ID" sz="1400" b="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ID" sz="1400" b="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400" b="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400" b="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400" b="0" dirty="0">
                  <a:solidFill>
                    <a:srgbClr val="231F2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78C5AC0-C1BE-F2D3-1D7E-662FC6171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410" y="2112688"/>
                <a:ext cx="7467600" cy="2551404"/>
              </a:xfrm>
              <a:prstGeom prst="rect">
                <a:avLst/>
              </a:prstGeom>
              <a:blipFill rotWithShape="1">
                <a:blip r:embed="rId3"/>
                <a:stretch>
                  <a:fillRect l="-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A6D47393-D76D-A422-1B16-AF8915B21D76}"/>
              </a:ext>
            </a:extLst>
          </p:cNvPr>
          <p:cNvCxnSpPr/>
          <p:nvPr/>
        </p:nvCxnSpPr>
        <p:spPr>
          <a:xfrm>
            <a:off x="4244036" y="4171950"/>
            <a:ext cx="6917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0A3640DA-2865-A7FE-C4F7-6D3AFADBC0DB}"/>
              </a:ext>
            </a:extLst>
          </p:cNvPr>
          <p:cNvCxnSpPr/>
          <p:nvPr/>
        </p:nvCxnSpPr>
        <p:spPr>
          <a:xfrm>
            <a:off x="4244036" y="4171950"/>
            <a:ext cx="0" cy="1997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221">
            <a:extLst>
              <a:ext uri="{FF2B5EF4-FFF2-40B4-BE49-F238E27FC236}">
                <a16:creationId xmlns:a16="http://schemas.microsoft.com/office/drawing/2014/main" xmlns="" id="{8D2ED63C-C4F7-F1EA-161D-C4693C87BC61}"/>
              </a:ext>
            </a:extLst>
          </p:cNvPr>
          <p:cNvSpPr/>
          <p:nvPr/>
        </p:nvSpPr>
        <p:spPr>
          <a:xfrm>
            <a:off x="796884" y="271713"/>
            <a:ext cx="5878832" cy="67142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Menyelesaikan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mencari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pertidaksamaan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209800" y="4324350"/>
            <a:ext cx="4033055" cy="381007"/>
            <a:chOff x="2209800" y="4324350"/>
            <a:chExt cx="4033055" cy="38100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8FB0B5DA-3B03-9A80-9275-AE55F8C844AE}"/>
                </a:ext>
              </a:extLst>
            </p:cNvPr>
            <p:cNvGrpSpPr/>
            <p:nvPr/>
          </p:nvGrpSpPr>
          <p:grpSpPr>
            <a:xfrm>
              <a:off x="2209800" y="4371663"/>
              <a:ext cx="4033055" cy="333694"/>
              <a:chOff x="614361" y="3070745"/>
              <a:chExt cx="5377407" cy="44492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AEFFFAF9-7860-69EE-2DF2-2DCD1048584A}"/>
                      </a:ext>
                    </a:extLst>
                  </p:cNvPr>
                  <p:cNvSpPr txBox="1"/>
                  <p:nvPr/>
                </p:nvSpPr>
                <p:spPr>
                  <a:xfrm>
                    <a:off x="2183548" y="3076547"/>
                    <a:ext cx="444995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0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25" name="TextBox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83548" y="3076547"/>
                    <a:ext cx="444995" cy="43088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xmlns="" id="{D91F0128-4B5C-6E62-BEFE-1D1BEB76AF05}"/>
                  </a:ext>
                </a:extLst>
              </p:cNvPr>
              <p:cNvGrpSpPr/>
              <p:nvPr/>
            </p:nvGrpSpPr>
            <p:grpSpPr>
              <a:xfrm>
                <a:off x="614361" y="3070745"/>
                <a:ext cx="5377407" cy="8244"/>
                <a:chOff x="614361" y="3070745"/>
                <a:chExt cx="5377407" cy="8244"/>
              </a:xfrm>
            </p:grpSpPr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xmlns="" id="{D0DC58BE-3F08-61B5-63D0-981D331699F3}"/>
                    </a:ext>
                  </a:extLst>
                </p:cNvPr>
                <p:cNvCxnSpPr/>
                <p:nvPr/>
              </p:nvCxnSpPr>
              <p:spPr>
                <a:xfrm>
                  <a:off x="614361" y="3070752"/>
                  <a:ext cx="457200" cy="0"/>
                </a:xfrm>
                <a:prstGeom prst="line">
                  <a:avLst/>
                </a:prstGeom>
                <a:ln>
                  <a:headEnd type="stealth" w="lg" len="lg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xmlns="" id="{DCBF3A3C-5ADE-F944-5391-6109DB8282BB}"/>
                    </a:ext>
                  </a:extLst>
                </p:cNvPr>
                <p:cNvCxnSpPr/>
                <p:nvPr/>
              </p:nvCxnSpPr>
              <p:spPr>
                <a:xfrm>
                  <a:off x="1071561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xmlns="" id="{5D7D5E91-F3E7-073A-7DCA-8B55EFA458C8}"/>
                    </a:ext>
                  </a:extLst>
                </p:cNvPr>
                <p:cNvCxnSpPr/>
                <p:nvPr/>
              </p:nvCxnSpPr>
              <p:spPr>
                <a:xfrm>
                  <a:off x="1490307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xmlns="" id="{FDE1BACE-C2F0-C5A9-AB61-6B140C00AF42}"/>
                    </a:ext>
                  </a:extLst>
                </p:cNvPr>
                <p:cNvCxnSpPr/>
                <p:nvPr/>
              </p:nvCxnSpPr>
              <p:spPr>
                <a:xfrm>
                  <a:off x="1947507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xmlns="" id="{4B08F9CF-1BF6-C27D-5C1A-83A8F6D3CEC9}"/>
                    </a:ext>
                  </a:extLst>
                </p:cNvPr>
                <p:cNvCxnSpPr/>
                <p:nvPr/>
              </p:nvCxnSpPr>
              <p:spPr>
                <a:xfrm>
                  <a:off x="2396609" y="3070752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xmlns="" id="{BE3D70C2-F2CB-E332-B133-8DB680A03A12}"/>
                    </a:ext>
                  </a:extLst>
                </p:cNvPr>
                <p:cNvCxnSpPr/>
                <p:nvPr/>
              </p:nvCxnSpPr>
              <p:spPr>
                <a:xfrm>
                  <a:off x="2853809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xmlns="" id="{B6EAC9F8-C241-34DC-53DD-E3C4449A9DA4}"/>
                    </a:ext>
                  </a:extLst>
                </p:cNvPr>
                <p:cNvCxnSpPr/>
                <p:nvPr/>
              </p:nvCxnSpPr>
              <p:spPr>
                <a:xfrm>
                  <a:off x="3268522" y="3070745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xmlns="" id="{63711B09-26A7-9743-81EE-C22ABE5E8E8D}"/>
                    </a:ext>
                  </a:extLst>
                </p:cNvPr>
                <p:cNvCxnSpPr/>
                <p:nvPr/>
              </p:nvCxnSpPr>
              <p:spPr>
                <a:xfrm>
                  <a:off x="3706210" y="3070752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xmlns="" id="{C0EC8656-FA7A-A203-8036-2157DAC8C0C1}"/>
                    </a:ext>
                  </a:extLst>
                </p:cNvPr>
                <p:cNvCxnSpPr/>
                <p:nvPr/>
              </p:nvCxnSpPr>
              <p:spPr>
                <a:xfrm>
                  <a:off x="5073438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xmlns="" id="{9DF36936-8411-120E-F63B-31DE3C612BCB}"/>
                    </a:ext>
                  </a:extLst>
                </p:cNvPr>
                <p:cNvCxnSpPr/>
                <p:nvPr/>
              </p:nvCxnSpPr>
              <p:spPr>
                <a:xfrm>
                  <a:off x="4620610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xmlns="" id="{7E9F0738-5709-079A-837B-5B7BD543F4E3}"/>
                    </a:ext>
                  </a:extLst>
                </p:cNvPr>
                <p:cNvCxnSpPr/>
                <p:nvPr/>
              </p:nvCxnSpPr>
              <p:spPr>
                <a:xfrm>
                  <a:off x="4163410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oval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xmlns="" id="{A0F419A7-AC5F-7A30-5ABA-F0E3117CFFDF}"/>
                    </a:ext>
                  </a:extLst>
                </p:cNvPr>
                <p:cNvCxnSpPr/>
                <p:nvPr/>
              </p:nvCxnSpPr>
              <p:spPr>
                <a:xfrm>
                  <a:off x="5534568" y="3078989"/>
                  <a:ext cx="457200" cy="0"/>
                </a:xfrm>
                <a:prstGeom prst="line">
                  <a:avLst/>
                </a:prstGeom>
                <a:ln>
                  <a:headEnd type="none" w="med" len="med"/>
                  <a:tailEnd type="stealth" w="lg" len="lg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xmlns="" id="{750063B1-9E4A-E223-5F1D-02EFDB03E3A3}"/>
                      </a:ext>
                    </a:extLst>
                  </p:cNvPr>
                  <p:cNvSpPr txBox="1"/>
                  <p:nvPr/>
                </p:nvSpPr>
                <p:spPr>
                  <a:xfrm>
                    <a:off x="2649694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1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1" name="TextBox 7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49694" y="3071237"/>
                    <a:ext cx="444995" cy="430886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="" id="{38412575-92B5-C74B-D347-A6FB0A900366}"/>
                      </a:ext>
                    </a:extLst>
                  </p:cNvPr>
                  <p:cNvSpPr txBox="1"/>
                  <p:nvPr/>
                </p:nvSpPr>
                <p:spPr>
                  <a:xfrm>
                    <a:off x="3104178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2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2" name="TextBox 7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04178" y="3084783"/>
                    <a:ext cx="444995" cy="430886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xmlns="" id="{81FCE7D4-A2FA-4B00-4977-B1C904D28F71}"/>
                      </a:ext>
                    </a:extLst>
                  </p:cNvPr>
                  <p:cNvSpPr txBox="1"/>
                  <p:nvPr/>
                </p:nvSpPr>
                <p:spPr>
                  <a:xfrm>
                    <a:off x="3529229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3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3" name="TextBox 7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29229" y="3071237"/>
                    <a:ext cx="444995" cy="430886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xmlns="" id="{2389FB5B-DD2B-5032-F768-B2BF7778C23D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349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4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4" name="TextBox 7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0349" y="3084783"/>
                    <a:ext cx="444995" cy="43088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12A9CF42-8261-E049-768C-C968F91831E3}"/>
                      </a:ext>
                    </a:extLst>
                  </p:cNvPr>
                  <p:cNvSpPr txBox="1"/>
                  <p:nvPr/>
                </p:nvSpPr>
                <p:spPr>
                  <a:xfrm>
                    <a:off x="4407549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5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5" name="TextBox 7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07549" y="3084783"/>
                    <a:ext cx="444995" cy="430886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83E0BD73-4256-2520-6522-619B559EE71F}"/>
                      </a:ext>
                    </a:extLst>
                  </p:cNvPr>
                  <p:cNvSpPr txBox="1"/>
                  <p:nvPr/>
                </p:nvSpPr>
                <p:spPr>
                  <a:xfrm>
                    <a:off x="4860377" y="3084783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6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6" name="TextBox 7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60377" y="3084783"/>
                    <a:ext cx="444995" cy="430886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xmlns="" id="{C3B3F192-D2AA-1805-6FFB-F0C12D00A963}"/>
                      </a:ext>
                    </a:extLst>
                  </p:cNvPr>
                  <p:cNvSpPr txBox="1"/>
                  <p:nvPr/>
                </p:nvSpPr>
                <p:spPr>
                  <a:xfrm>
                    <a:off x="5321507" y="3071237"/>
                    <a:ext cx="44499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7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7" name="TextBox 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21507" y="3071237"/>
                    <a:ext cx="444995" cy="430886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xmlns="" id="{3D140B3A-901B-09B7-45B5-4401065550F9}"/>
                      </a:ext>
                    </a:extLst>
                  </p:cNvPr>
                  <p:cNvSpPr txBox="1"/>
                  <p:nvPr/>
                </p:nvSpPr>
                <p:spPr>
                  <a:xfrm>
                    <a:off x="1590596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−1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79" name="TextBox 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90596" y="3084783"/>
                    <a:ext cx="637355" cy="430886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xmlns="" id="{421712C4-0607-680B-F549-75AF44465C60}"/>
                      </a:ext>
                    </a:extLst>
                  </p:cNvPr>
                  <p:cNvSpPr txBox="1"/>
                  <p:nvPr/>
                </p:nvSpPr>
                <p:spPr>
                  <a:xfrm>
                    <a:off x="1181066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−2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80" name="TextBox 7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81066" y="3084783"/>
                    <a:ext cx="637355" cy="430886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xmlns="" id="{CD035023-4E4F-FCFC-77B4-78F95902E27B}"/>
                      </a:ext>
                    </a:extLst>
                  </p:cNvPr>
                  <p:cNvSpPr txBox="1"/>
                  <p:nvPr/>
                </p:nvSpPr>
                <p:spPr>
                  <a:xfrm>
                    <a:off x="685244" y="3084783"/>
                    <a:ext cx="637355" cy="4308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500" i="1">
                              <a:latin typeface="Cambria Math"/>
                            </a:rPr>
                            <m:t>−3</m:t>
                          </m:r>
                        </m:oMath>
                      </m:oMathPara>
                    </a14:m>
                    <a:endParaRPr lang="en-US" sz="1500" dirty="0"/>
                  </a:p>
                </p:txBody>
              </p:sp>
            </mc:Choice>
            <mc:Fallback xmlns="">
              <p:sp>
                <p:nvSpPr>
                  <p:cNvPr id="81" name="TextBox 8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5244" y="3084783"/>
                    <a:ext cx="637355" cy="430886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" name="Flowchart: Connector 1"/>
            <p:cNvSpPr/>
            <p:nvPr/>
          </p:nvSpPr>
          <p:spPr>
            <a:xfrm>
              <a:off x="4191001" y="4324350"/>
              <a:ext cx="76200" cy="762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819099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F6B0CEDA-8311-7217-4E52-7471D32B20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5" b="89942" l="2575" r="96033">
                        <a14:backgroundMark x1="49130" y1="24855" x2="49130" y2="24855"/>
                        <a14:backgroundMark x1="48713" y1="13056" x2="48713" y2="13056"/>
                        <a14:backgroundMark x1="51218" y1="31528" x2="51218" y2="31528"/>
                        <a14:backgroundMark x1="49687" y1="33366" x2="49687" y2="33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67" y="1132834"/>
            <a:ext cx="5473074" cy="3648716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D71AFE32-C970-2A4F-0771-1A1E19854189}"/>
              </a:ext>
            </a:extLst>
          </p:cNvPr>
          <p:cNvGrpSpPr/>
          <p:nvPr/>
        </p:nvGrpSpPr>
        <p:grpSpPr>
          <a:xfrm>
            <a:off x="1409187" y="497273"/>
            <a:ext cx="5105399" cy="744669"/>
            <a:chOff x="1388494" y="545950"/>
            <a:chExt cx="1695689" cy="58895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772C82C0-3E9F-A1E2-6FAA-CAE439291743}"/>
                </a:ext>
              </a:extLst>
            </p:cNvPr>
            <p:cNvSpPr/>
            <p:nvPr/>
          </p:nvSpPr>
          <p:spPr>
            <a:xfrm>
              <a:off x="1388494" y="545950"/>
              <a:ext cx="1676714" cy="5889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EE44D930-846B-58A2-307F-76EC24C6DA70}"/>
                </a:ext>
              </a:extLst>
            </p:cNvPr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2AECC9B5-4909-EB41-5C22-9CE269C989AB}"/>
              </a:ext>
            </a:extLst>
          </p:cNvPr>
          <p:cNvGrpSpPr/>
          <p:nvPr/>
        </p:nvGrpSpPr>
        <p:grpSpPr>
          <a:xfrm>
            <a:off x="76200" y="79405"/>
            <a:ext cx="1798411" cy="817329"/>
            <a:chOff x="55507" y="128083"/>
            <a:chExt cx="1798411" cy="81732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8716F60E-1DF4-D2D8-21A1-E6CD0B26DE02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CD8EF8A9-56F1-EA4B-3D0D-FCF4663B51CF}"/>
                </a:ext>
              </a:extLst>
            </p:cNvPr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4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DAE11F2C-DDA3-A260-6209-54804EE6051E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98852D21-3124-D244-36C3-C017CE15EC3C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C6A513CB-573F-CCFD-2911-1EDABD1DE992}"/>
              </a:ext>
            </a:extLst>
          </p:cNvPr>
          <p:cNvGrpSpPr/>
          <p:nvPr/>
        </p:nvGrpSpPr>
        <p:grpSpPr>
          <a:xfrm>
            <a:off x="1409186" y="-19050"/>
            <a:ext cx="505711" cy="1260992"/>
            <a:chOff x="1388493" y="29628"/>
            <a:chExt cx="505711" cy="126099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8BBAA8E-5C4D-2F13-CA42-B0B9FE71161B}"/>
                </a:ext>
              </a:extLst>
            </p:cNvPr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xmlns="" id="{AC24D95D-57D0-55BA-5BB0-5EF1BF10BB8C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xmlns="" id="{F116A405-151C-6BA8-5588-EED487D686A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1D7B17D8-0956-2F36-EDDA-0D0EF510BFB5}"/>
                </a:ext>
              </a:extLst>
            </p:cNvPr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E8E49C8-9352-4FDE-293B-02E1AF932D54}"/>
              </a:ext>
            </a:extLst>
          </p:cNvPr>
          <p:cNvSpPr txBox="1"/>
          <p:nvPr/>
        </p:nvSpPr>
        <p:spPr>
          <a:xfrm>
            <a:off x="1827540" y="552942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spc="50" dirty="0"/>
              <a:t>PERSAMAAN &amp; PERTIDAKSAMAAN LINEAR SATU VARIABEL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522006" y="4464456"/>
            <a:ext cx="1985160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1647CE64-C7BF-CB08-4989-CABDCE7A90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29" y="829926"/>
            <a:ext cx="5257800" cy="598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327BC05-94E7-DABC-0F07-1B6E9998C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8" y="16654"/>
            <a:ext cx="2455127" cy="7445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3B68653-6EA6-634F-699B-4541B6C01BA4}"/>
              </a:ext>
            </a:extLst>
          </p:cNvPr>
          <p:cNvSpPr txBox="1"/>
          <p:nvPr/>
        </p:nvSpPr>
        <p:spPr>
          <a:xfrm>
            <a:off x="304800" y="222035"/>
            <a:ext cx="18758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Persamaan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AD12827-DA3C-868B-0BF3-5552DCD50A68}"/>
              </a:ext>
            </a:extLst>
          </p:cNvPr>
          <p:cNvSpPr txBox="1"/>
          <p:nvPr/>
        </p:nvSpPr>
        <p:spPr>
          <a:xfrm>
            <a:off x="496950" y="894281"/>
            <a:ext cx="5446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Nilia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Kebenar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4074388D-894D-4ED4-2E81-AA06CEBEC301}"/>
                  </a:ext>
                </a:extLst>
              </p:cNvPr>
              <p:cNvSpPr txBox="1"/>
              <p:nvPr/>
            </p:nvSpPr>
            <p:spPr>
              <a:xfrm>
                <a:off x="867937" y="2225100"/>
                <a:ext cx="4572000" cy="877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Pulau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Indonesia.</a:t>
                </a:r>
              </a:p>
              <a:p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latin typeface="Cambria Math" panose="02040503050406030204" pitchFamily="18" charset="0"/>
                      </a:rPr>
                      <m:t>5 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×7 =35</m:t>
                    </m:r>
                  </m:oMath>
                </a14:m>
                <a:endParaRPr lang="en-ID" sz="17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7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prima.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74388D-894D-4ED4-2E81-AA06CEBEC3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37" y="2225100"/>
                <a:ext cx="4572000" cy="877163"/>
              </a:xfrm>
              <a:prstGeom prst="rect">
                <a:avLst/>
              </a:prstGeom>
              <a:blipFill>
                <a:blip r:embed="rId4"/>
                <a:stretch>
                  <a:fillRect l="-800" t="-1389" b="-9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833A858B-DBFA-5488-71C4-31ADBBFE8DD3}"/>
              </a:ext>
            </a:extLst>
          </p:cNvPr>
          <p:cNvCxnSpPr/>
          <p:nvPr/>
        </p:nvCxnSpPr>
        <p:spPr>
          <a:xfrm>
            <a:off x="5229872" y="2663682"/>
            <a:ext cx="838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6181982E-BAC5-8B61-A316-EA8596D35BB6}"/>
                  </a:ext>
                </a:extLst>
              </p:cNvPr>
              <p:cNvSpPr txBox="1"/>
              <p:nvPr/>
            </p:nvSpPr>
            <p:spPr>
              <a:xfrm>
                <a:off x="944534" y="3715091"/>
                <a:ext cx="3073223" cy="877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India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terletak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Eropa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700" b="0" i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latin typeface="Cambria Math" panose="02040503050406030204" pitchFamily="18" charset="0"/>
                      </a:rPr>
                      <m:t> 7 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 </m:t>
                    </m:r>
                    <m:r>
                      <a:rPr lang="en-US" sz="1700" b="0" i="1" smtClean="0">
                        <a:latin typeface="Cambria Math"/>
                        <a:ea typeface="Cambria Math" panose="02040503050406030204" pitchFamily="18" charset="0"/>
                      </a:rPr>
                      <m:t>7</m:t>
                    </m:r>
                    <m:r>
                      <a:rPr lang="en-ID" sz="1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=65</m:t>
                    </m:r>
                  </m:oMath>
                </a14:m>
                <a:endParaRPr lang="en-ID" sz="17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9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prima.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181982E-BAC5-8B61-A316-EA8596D35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534" y="3715091"/>
                <a:ext cx="3073223" cy="877163"/>
              </a:xfrm>
              <a:prstGeom prst="rect">
                <a:avLst/>
              </a:prstGeom>
              <a:blipFill>
                <a:blip r:embed="rId5"/>
                <a:stretch>
                  <a:fillRect l="-1389" t="-1389" b="-9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Snip Single Corner Rectangle 16"/>
          <p:cNvSpPr/>
          <p:nvPr/>
        </p:nvSpPr>
        <p:spPr>
          <a:xfrm>
            <a:off x="911583" y="1754731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8" name="Snip Single Corner Rectangle 17"/>
          <p:cNvSpPr/>
          <p:nvPr/>
        </p:nvSpPr>
        <p:spPr>
          <a:xfrm>
            <a:off x="1060119" y="335116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833A858B-DBFA-5488-71C4-31ADBBFE8DD3}"/>
              </a:ext>
            </a:extLst>
          </p:cNvPr>
          <p:cNvCxnSpPr/>
          <p:nvPr/>
        </p:nvCxnSpPr>
        <p:spPr>
          <a:xfrm>
            <a:off x="4419600" y="4095750"/>
            <a:ext cx="83820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: Rounded Corners 5">
            <a:extLst>
              <a:ext uri="{FF2B5EF4-FFF2-40B4-BE49-F238E27FC236}">
                <a16:creationId xmlns:a16="http://schemas.microsoft.com/office/drawing/2014/main" xmlns="" id="{ADD88EC0-3DAC-4B16-2522-9D16BFCC4F4C}"/>
              </a:ext>
            </a:extLst>
          </p:cNvPr>
          <p:cNvSpPr/>
          <p:nvPr/>
        </p:nvSpPr>
        <p:spPr>
          <a:xfrm>
            <a:off x="6331564" y="2087637"/>
            <a:ext cx="1898035" cy="101462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endParaRPr lang="en-ID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kebenaran</a:t>
            </a:r>
            <a:r>
              <a:rPr lang="en-ID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ID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" name="Rectangle: Rounded Corners 5">
            <a:extLst>
              <a:ext uri="{FF2B5EF4-FFF2-40B4-BE49-F238E27FC236}">
                <a16:creationId xmlns:a16="http://schemas.microsoft.com/office/drawing/2014/main" xmlns="" id="{ADD88EC0-3DAC-4B16-2522-9D16BFCC4F4C}"/>
              </a:ext>
            </a:extLst>
          </p:cNvPr>
          <p:cNvSpPr/>
          <p:nvPr/>
        </p:nvSpPr>
        <p:spPr>
          <a:xfrm>
            <a:off x="5791200" y="3517613"/>
            <a:ext cx="1898035" cy="101462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kebenaran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25207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4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6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9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4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5" grpId="0"/>
      <p:bldP spid="17" grpId="0" animBg="1"/>
      <p:bldP spid="18" grpId="0" animBg="1"/>
      <p:bldP spid="16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28EE2D93-22F4-DE55-D619-BF3D8410DA4B}"/>
                  </a:ext>
                </a:extLst>
              </p:cNvPr>
              <p:cNvSpPr txBox="1"/>
              <p:nvPr/>
            </p:nvSpPr>
            <p:spPr>
              <a:xfrm>
                <a:off x="128239" y="902386"/>
                <a:ext cx="8147074" cy="877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17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Dia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seorang</a:t>
                </a:r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ayah, </a:t>
                </a:r>
                <a:r>
                  <a:rPr lang="fi-FI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 kebenaran kalimat ini tergantung pada kata “dia”.</a:t>
                </a:r>
              </a:p>
              <a:p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700" b="0" i="1" smtClean="0">
                        <a:latin typeface="Cambria Math" panose="02040503050406030204" pitchFamily="18" charset="0"/>
                      </a:rPr>
                      <m:t>+4=10,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nilai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kebenaran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kalimat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ini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tergantung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pada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nilai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i-FI" sz="17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variabel</m:t>
                    </m:r>
                  </m:oMath>
                </a14:m>
                <a:r>
                  <a:rPr lang="en-ID" sz="1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sz="1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”.</a:t>
                </a:r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8EE2D93-22F4-DE55-D619-BF3D8410D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39" y="902386"/>
                <a:ext cx="8147074" cy="877163"/>
              </a:xfrm>
              <a:prstGeom prst="rect">
                <a:avLst/>
              </a:prstGeom>
              <a:blipFill>
                <a:blip r:embed="rId3"/>
                <a:stretch>
                  <a:fillRect l="-449" b="-9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00B4809E-8DF3-9C68-8716-051D8505DE3A}"/>
              </a:ext>
            </a:extLst>
          </p:cNvPr>
          <p:cNvCxnSpPr>
            <a:cxnSpLocks/>
          </p:cNvCxnSpPr>
          <p:nvPr/>
        </p:nvCxnSpPr>
        <p:spPr>
          <a:xfrm>
            <a:off x="5768546" y="2199739"/>
            <a:ext cx="685800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9652A550-B715-C9AB-7A9D-B6DC04B9603B}"/>
                  </a:ext>
                </a:extLst>
              </p:cNvPr>
              <p:cNvSpPr txBox="1"/>
              <p:nvPr/>
            </p:nvSpPr>
            <p:spPr>
              <a:xfrm>
                <a:off x="1439548" y="1877872"/>
                <a:ext cx="4191001" cy="615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sz="17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diganti dengan 6, maka akan diperoleh kalimat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6 </m:t>
                    </m:r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+4=10</m:t>
                    </m:r>
                  </m:oMath>
                </a14:m>
                <a:r>
                  <a:rPr lang="sv-SE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sv-SE" sz="17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652A550-B715-C9AB-7A9D-B6DC04B960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9548" y="1877872"/>
                <a:ext cx="4191001" cy="615552"/>
              </a:xfrm>
              <a:prstGeom prst="rect">
                <a:avLst/>
              </a:prstGeom>
              <a:blipFill>
                <a:blip r:embed="rId4"/>
                <a:stretch>
                  <a:fillRect l="-872" t="-1980" r="-145" b="-13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rrow: Curved Right 19">
            <a:extLst>
              <a:ext uri="{FF2B5EF4-FFF2-40B4-BE49-F238E27FC236}">
                <a16:creationId xmlns:a16="http://schemas.microsoft.com/office/drawing/2014/main" xmlns="" id="{4CFC104C-93BD-DA66-FC0E-5ABD56B16F7B}"/>
              </a:ext>
            </a:extLst>
          </p:cNvPr>
          <p:cNvSpPr/>
          <p:nvPr/>
        </p:nvSpPr>
        <p:spPr>
          <a:xfrm>
            <a:off x="542339" y="2890089"/>
            <a:ext cx="762000" cy="490055"/>
          </a:xfrm>
          <a:prstGeom prst="curvedRightArrow">
            <a:avLst>
              <a:gd name="adj1" fmla="val 15087"/>
              <a:gd name="adj2" fmla="val 42355"/>
              <a:gd name="adj3" fmla="val 54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6" name="Arrow: Curved Right 25">
            <a:extLst>
              <a:ext uri="{FF2B5EF4-FFF2-40B4-BE49-F238E27FC236}">
                <a16:creationId xmlns:a16="http://schemas.microsoft.com/office/drawing/2014/main" xmlns="" id="{C589EB50-7D9C-9057-E215-2504AF685631}"/>
              </a:ext>
            </a:extLst>
          </p:cNvPr>
          <p:cNvSpPr/>
          <p:nvPr/>
        </p:nvSpPr>
        <p:spPr>
          <a:xfrm>
            <a:off x="663146" y="2003369"/>
            <a:ext cx="762000" cy="490055"/>
          </a:xfrm>
          <a:prstGeom prst="curvedRightArrow">
            <a:avLst>
              <a:gd name="adj1" fmla="val 15087"/>
              <a:gd name="adj2" fmla="val 42355"/>
              <a:gd name="adj3" fmla="val 54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E5B9DCD1-26C8-CB71-2DFF-BFEB996CCB8D}"/>
                  </a:ext>
                </a:extLst>
              </p:cNvPr>
              <p:cNvSpPr txBox="1"/>
              <p:nvPr/>
            </p:nvSpPr>
            <p:spPr>
              <a:xfrm>
                <a:off x="1425145" y="2764591"/>
                <a:ext cx="4191001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17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sv-SE" sz="1700" i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sv-SE" sz="17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diganti dengan 5, maka akan diperoleh kalimat </a:t>
                </a:r>
                <a14:m>
                  <m:oMath xmlns:m="http://schemas.openxmlformats.org/officeDocument/2006/math"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ID" sz="1700" i="1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ID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4=10</m:t>
                    </m:r>
                    <m:r>
                      <a:rPr lang="en-US" sz="17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5B9DCD1-26C8-CB71-2DFF-BFEB996CC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145" y="2764591"/>
                <a:ext cx="4191001" cy="615553"/>
              </a:xfrm>
              <a:prstGeom prst="rect">
                <a:avLst/>
              </a:prstGeom>
              <a:blipFill>
                <a:blip r:embed="rId5"/>
                <a:stretch>
                  <a:fillRect l="-1019" t="-3000"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2C45AD4D-8BA3-4C49-21D1-2F75E94F7B8E}"/>
              </a:ext>
            </a:extLst>
          </p:cNvPr>
          <p:cNvCxnSpPr>
            <a:cxnSpLocks/>
          </p:cNvCxnSpPr>
          <p:nvPr/>
        </p:nvCxnSpPr>
        <p:spPr>
          <a:xfrm>
            <a:off x="5768546" y="3292661"/>
            <a:ext cx="685800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Snip Single Corner Rectangle 15"/>
          <p:cNvSpPr/>
          <p:nvPr/>
        </p:nvSpPr>
        <p:spPr>
          <a:xfrm>
            <a:off x="528624" y="7989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8" name="Rectangle: Rounded Corners 5">
            <a:extLst>
              <a:ext uri="{FF2B5EF4-FFF2-40B4-BE49-F238E27FC236}">
                <a16:creationId xmlns:a16="http://schemas.microsoft.com/office/drawing/2014/main" xmlns="" id="{ADD88EC0-3DAC-4B16-2522-9D16BFCC4F4C}"/>
              </a:ext>
            </a:extLst>
          </p:cNvPr>
          <p:cNvSpPr/>
          <p:nvPr/>
        </p:nvSpPr>
        <p:spPr>
          <a:xfrm>
            <a:off x="6724527" y="3059495"/>
            <a:ext cx="1898035" cy="101462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 </a:t>
            </a:r>
            <a:r>
              <a:rPr lang="sv-SE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 nilai kebenaran </a:t>
            </a:r>
            <a:r>
              <a:rPr lang="sv-SE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SALAH</a:t>
            </a:r>
            <a:r>
              <a:rPr lang="sv-SE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5">
            <a:extLst>
              <a:ext uri="{FF2B5EF4-FFF2-40B4-BE49-F238E27FC236}">
                <a16:creationId xmlns:a16="http://schemas.microsoft.com/office/drawing/2014/main" xmlns="" id="{ADD88EC0-3DAC-4B16-2522-9D16BFCC4F4C}"/>
              </a:ext>
            </a:extLst>
          </p:cNvPr>
          <p:cNvSpPr/>
          <p:nvPr/>
        </p:nvSpPr>
        <p:spPr>
          <a:xfrm>
            <a:off x="6724526" y="1826212"/>
            <a:ext cx="1898035" cy="101462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 </a:t>
            </a:r>
            <a:r>
              <a:rPr lang="sv-SE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 nilai kebenaran </a:t>
            </a:r>
            <a:r>
              <a:rPr lang="sv-SE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sv-SE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21">
            <a:extLst>
              <a:ext uri="{FF2B5EF4-FFF2-40B4-BE49-F238E27FC236}">
                <a16:creationId xmlns:a16="http://schemas.microsoft.com/office/drawing/2014/main" xmlns="" id="{8D2ED63C-C4F7-F1EA-161D-C4693C87BC61}"/>
              </a:ext>
            </a:extLst>
          </p:cNvPr>
          <p:cNvSpPr/>
          <p:nvPr/>
        </p:nvSpPr>
        <p:spPr>
          <a:xfrm>
            <a:off x="1576374" y="3651311"/>
            <a:ext cx="4765782" cy="97783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memuat</a:t>
            </a:r>
            <a:r>
              <a:rPr lang="en-ID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sesuatu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belum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ditentukan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kebenarannya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 TERBUKA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1647CE64-C7BF-CB08-4989-CABDCE7A90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39" y="157860"/>
            <a:ext cx="2538761" cy="54276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AD12827-DA3C-868B-0BF3-5552DCD50A68}"/>
              </a:ext>
            </a:extLst>
          </p:cNvPr>
          <p:cNvSpPr txBox="1"/>
          <p:nvPr/>
        </p:nvSpPr>
        <p:spPr>
          <a:xfrm>
            <a:off x="385820" y="209810"/>
            <a:ext cx="2559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Terbuka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99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9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45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 animBg="1"/>
      <p:bldP spid="26" grpId="0" animBg="1"/>
      <p:bldP spid="28" grpId="0"/>
      <p:bldP spid="16" grpId="0" animBg="1"/>
      <p:bldP spid="18" grpId="0" animBg="1"/>
      <p:bldP spid="21" grpId="0" animBg="1"/>
      <p:bldP spid="22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22">
            <a:extLst>
              <a:ext uri="{FF2B5EF4-FFF2-40B4-BE49-F238E27FC236}">
                <a16:creationId xmlns:a16="http://schemas.microsoft.com/office/drawing/2014/main" xmlns="" id="{874B3B51-7887-3BE5-C517-5613FEDB63C4}"/>
              </a:ext>
            </a:extLst>
          </p:cNvPr>
          <p:cNvSpPr/>
          <p:nvPr/>
        </p:nvSpPr>
        <p:spPr>
          <a:xfrm>
            <a:off x="304800" y="167441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DD79A6F-3E46-F02A-E862-3AB9C53661C1}"/>
              </a:ext>
            </a:extLst>
          </p:cNvPr>
          <p:cNvSpPr txBox="1"/>
          <p:nvPr/>
        </p:nvSpPr>
        <p:spPr>
          <a:xfrm>
            <a:off x="166338" y="2021708"/>
            <a:ext cx="57772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minggu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penyelesaiannya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xmlns="" id="{3C90F685-7B9A-20D5-B762-677C1FEBAB2D}"/>
              </a:ext>
            </a:extLst>
          </p:cNvPr>
          <p:cNvSpPr/>
          <p:nvPr/>
        </p:nvSpPr>
        <p:spPr>
          <a:xfrm>
            <a:off x="5791200" y="2647950"/>
            <a:ext cx="609599" cy="98991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59259" y="2563547"/>
                <a:ext cx="617220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231F2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diganti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 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kebenaran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benar</a:t>
                </a:r>
                <a:r>
                  <a:rPr lang="en-ID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231F2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diganti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selain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nilai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kebenaran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salah</a:t>
                </a:r>
                <a:r>
                  <a:rPr lang="en-ID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259" y="2563547"/>
                <a:ext cx="6172200" cy="646331"/>
              </a:xfrm>
              <a:prstGeom prst="rect">
                <a:avLst/>
              </a:prstGeom>
              <a:blipFill>
                <a:blip r:embed="rId3"/>
                <a:stretch>
                  <a:fillRect l="-790"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533400" y="3413163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Jadi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terbuka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6338" y="947391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terbuka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PENGGANTI VARIABEL </a:t>
            </a:r>
          </a:p>
          <a:p>
            <a:pPr algn="ctr"/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terbuka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sehingga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diperoleh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kebenaran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i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en-ID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647CE64-C7BF-CB08-4989-CABDCE7A90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89" y="209377"/>
            <a:ext cx="4331311" cy="6573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AD12827-DA3C-868B-0BF3-5552DCD50A68}"/>
              </a:ext>
            </a:extLst>
          </p:cNvPr>
          <p:cNvSpPr txBox="1"/>
          <p:nvPr/>
        </p:nvSpPr>
        <p:spPr>
          <a:xfrm>
            <a:off x="512805" y="306880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Kalimat</a:t>
            </a:r>
            <a:r>
              <a:rPr lang="en-ID" sz="2000" b="1" dirty="0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terbuka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6572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6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78CB6B5-6748-E652-6B92-7A0A74F78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1" y="0"/>
            <a:ext cx="5925879" cy="9446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A74184-63AA-C4C4-096F-C66019CF8FE5}"/>
              </a:ext>
            </a:extLst>
          </p:cNvPr>
          <p:cNvSpPr txBox="1"/>
          <p:nvPr/>
        </p:nvSpPr>
        <p:spPr>
          <a:xfrm>
            <a:off x="381000" y="344909"/>
            <a:ext cx="533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Linear Satu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(PLSV)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FE2401E-8518-6864-0B73-4E9F6144D37B}"/>
              </a:ext>
            </a:extLst>
          </p:cNvPr>
          <p:cNvSpPr txBox="1"/>
          <p:nvPr/>
        </p:nvSpPr>
        <p:spPr>
          <a:xfrm>
            <a:off x="168794" y="1152998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 kiri terdiri dari 4 apel dan satu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jeruk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ditulis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 kanan terdiri dari 9 apel.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xmlns="" id="{6A10450A-4D90-227E-E23E-224FDFFCFC3E}"/>
              </a:ext>
            </a:extLst>
          </p:cNvPr>
          <p:cNvSpPr/>
          <p:nvPr/>
        </p:nvSpPr>
        <p:spPr>
          <a:xfrm>
            <a:off x="463346" y="2718592"/>
            <a:ext cx="4565854" cy="99615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mencari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buah</a:t>
            </a:r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jeruk</a:t>
            </a:r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bali</a:t>
            </a:r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mengambil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apel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berada</a:t>
            </a:r>
            <a:r>
              <a:rPr lang="en-ID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ditimbangan</a:t>
            </a:r>
            <a:r>
              <a:rPr lang="en-ID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berbeda</a:t>
            </a:r>
            <a:endParaRPr lang="en-ID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602E9953-415C-33DD-F07B-3C9BBD18B8F1}"/>
                  </a:ext>
                </a:extLst>
              </p:cNvPr>
              <p:cNvSpPr/>
              <p:nvPr/>
            </p:nvSpPr>
            <p:spPr>
              <a:xfrm>
                <a:off x="5204636" y="2722658"/>
                <a:ext cx="3289004" cy="1569659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+4−4=9</m:t>
                      </m:r>
                      <m:r>
                        <a:rPr lang="en-US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ID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+0=5</m:t>
                      </m:r>
                    </m:oMath>
                  </m:oMathPara>
                </a14:m>
                <a:endParaRPr lang="en-ID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ID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enyelesaian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atas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5.</a:t>
                </a:r>
                <a:endParaRPr lang="en-ID" sz="1600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602E9953-415C-33DD-F07B-3C9BBD18B8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4636" y="2722658"/>
                <a:ext cx="3289004" cy="1569659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accent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4876801" y="1152998"/>
            <a:ext cx="3505200" cy="1479306"/>
            <a:chOff x="4876800" y="968341"/>
            <a:chExt cx="3902149" cy="16639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C8CCB131-5BD4-A555-D1CA-1C6F9FEB77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1" r="3217"/>
            <a:stretch/>
          </p:blipFill>
          <p:spPr>
            <a:xfrm>
              <a:off x="4876800" y="968341"/>
              <a:ext cx="3902149" cy="166396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89888" l="9091" r="8977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59219">
              <a:off x="5168635" y="1863723"/>
              <a:ext cx="407526" cy="288850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FE2401E-8518-6864-0B73-4E9F6144D37B}"/>
              </a:ext>
            </a:extLst>
          </p:cNvPr>
          <p:cNvSpPr txBox="1"/>
          <p:nvPr/>
        </p:nvSpPr>
        <p:spPr>
          <a:xfrm>
            <a:off x="1524000" y="4367741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Jadi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buah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jeruk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apel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92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xmlns="" id="{7459A207-07EF-C085-DDFD-9999B2F4D074}"/>
                  </a:ext>
                </a:extLst>
              </p:cNvPr>
              <p:cNvSpPr/>
              <p:nvPr/>
            </p:nvSpPr>
            <p:spPr>
              <a:xfrm>
                <a:off x="228601" y="1302663"/>
                <a:ext cx="1371600" cy="43088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459A207-07EF-C085-DDFD-9999B2F4D0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1" y="1302663"/>
                <a:ext cx="1371600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2E7BEB4-9BBF-F79E-BF1F-DA0532FE17F5}"/>
              </a:ext>
            </a:extLst>
          </p:cNvPr>
          <p:cNvSpPr txBox="1"/>
          <p:nvPr/>
        </p:nvSpPr>
        <p:spPr>
          <a:xfrm>
            <a:off x="2895600" y="1241857"/>
            <a:ext cx="476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mencari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8A29D20A-EDBA-589A-B18C-713E3D30EE9A}"/>
              </a:ext>
            </a:extLst>
          </p:cNvPr>
          <p:cNvCxnSpPr/>
          <p:nvPr/>
        </p:nvCxnSpPr>
        <p:spPr>
          <a:xfrm>
            <a:off x="1871450" y="1535881"/>
            <a:ext cx="805218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4E7DC75C-79E8-E4BA-DBA5-1F8B598FEBB6}"/>
                  </a:ext>
                </a:extLst>
              </p:cNvPr>
              <p:cNvSpPr txBox="1"/>
              <p:nvPr/>
            </p:nvSpPr>
            <p:spPr>
              <a:xfrm>
                <a:off x="396198" y="2466093"/>
                <a:ext cx="655649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entukan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ilai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memenuhi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ID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00" i="1">
                        <a:latin typeface="Cambria Math" panose="02040503050406030204" pitchFamily="18" charset="0"/>
                      </a:rPr>
                      <m:t>+6=9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7DC75C-79E8-E4BA-DBA5-1F8B598FE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98" y="2466093"/>
                <a:ext cx="6556495" cy="584775"/>
              </a:xfrm>
              <a:prstGeom prst="rect">
                <a:avLst/>
              </a:prstGeom>
              <a:blipFill>
                <a:blip r:embed="rId4"/>
                <a:stretch>
                  <a:fillRect l="-558" t="-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ED8CB22B-A1A9-0832-DAD7-ED557831135A}"/>
                  </a:ext>
                </a:extLst>
              </p:cNvPr>
              <p:cNvSpPr txBox="1"/>
              <p:nvPr/>
            </p:nvSpPr>
            <p:spPr>
              <a:xfrm>
                <a:off x="390526" y="2756843"/>
                <a:ext cx="4214597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secara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matematis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ID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+6=9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+6−6=9−6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       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D8CB22B-A1A9-0832-DAD7-ED55783113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526" y="2756843"/>
                <a:ext cx="4214597" cy="1569660"/>
              </a:xfrm>
              <a:prstGeom prst="rect">
                <a:avLst/>
              </a:prstGeom>
              <a:blipFill>
                <a:blip r:embed="rId5"/>
                <a:stretch>
                  <a:fillRect l="-724" t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9DF4E76-8A05-914E-D2E9-D6F1D3F3F0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" y="211348"/>
            <a:ext cx="6834963" cy="5919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00559551-9F9F-9167-D0D7-0F99C37DA33D}"/>
                  </a:ext>
                </a:extLst>
              </p:cNvPr>
              <p:cNvSpPr txBox="1"/>
              <p:nvPr/>
            </p:nvSpPr>
            <p:spPr>
              <a:xfrm>
                <a:off x="220363" y="284493"/>
                <a:ext cx="64008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 yang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Memuat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700" b="1" i="1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koefisien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700" b="1" dirty="0" err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7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0559551-9F9F-9167-D0D7-0F99C37DA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363" y="284493"/>
                <a:ext cx="6400800" cy="353943"/>
              </a:xfrm>
              <a:prstGeom prst="rect">
                <a:avLst/>
              </a:prstGeom>
              <a:blipFill>
                <a:blip r:embed="rId7"/>
                <a:stretch>
                  <a:fillRect l="-571" t="-5172" b="-24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nip Single Corner Rectangle 22">
            <a:extLst>
              <a:ext uri="{FF2B5EF4-FFF2-40B4-BE49-F238E27FC236}">
                <a16:creationId xmlns:a16="http://schemas.microsoft.com/office/drawing/2014/main" xmlns="" id="{874B3B51-7887-3BE5-C517-5613FEDB63C4}"/>
              </a:ext>
            </a:extLst>
          </p:cNvPr>
          <p:cNvSpPr/>
          <p:nvPr/>
        </p:nvSpPr>
        <p:spPr>
          <a:xfrm>
            <a:off x="390526" y="2066422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4E7DC75C-79E8-E4BA-DBA5-1F8B598FEBB6}"/>
                  </a:ext>
                </a:extLst>
              </p:cNvPr>
              <p:cNvSpPr txBox="1"/>
              <p:nvPr/>
            </p:nvSpPr>
            <p:spPr>
              <a:xfrm>
                <a:off x="1219200" y="4323929"/>
                <a:ext cx="225062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7DC75C-79E8-E4BA-DBA5-1F8B598FE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4323929"/>
                <a:ext cx="2250626" cy="584775"/>
              </a:xfrm>
              <a:prstGeom prst="rect">
                <a:avLst/>
              </a:prstGeom>
              <a:blipFill>
                <a:blip r:embed="rId8"/>
                <a:stretch>
                  <a:fillRect l="-1355" t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93873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7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10" grpId="0"/>
      <p:bldP spid="13" grpId="0"/>
      <p:bldP spid="11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75CF02C-2FD5-4258-7DDC-CFB6B9F05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33350"/>
            <a:ext cx="3276600" cy="53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3384F70-C6C5-AEEE-3333-12875FF329C7}"/>
              </a:ext>
            </a:extLst>
          </p:cNvPr>
          <p:cNvSpPr txBox="1"/>
          <p:nvPr/>
        </p:nvSpPr>
        <p:spPr>
          <a:xfrm>
            <a:off x="228599" y="151715"/>
            <a:ext cx="304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Ekuivalen</a:t>
            </a:r>
            <a:r>
              <a:rPr lang="en-ID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D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E142B7C1-05C6-315C-780D-EE1B6B374049}"/>
              </a:ext>
            </a:extLst>
          </p:cNvPr>
          <p:cNvSpPr/>
          <p:nvPr/>
        </p:nvSpPr>
        <p:spPr>
          <a:xfrm>
            <a:off x="152400" y="864303"/>
            <a:ext cx="7848600" cy="115671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diperoleh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menambah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mengurangi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pt-BR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 ruas serta mengalikan atau membagi kedua ruas dengan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sehingga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mengubah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penyelesaian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ekuivalen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semula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nip Single Corner Rectangle 22">
            <a:extLst>
              <a:ext uri="{FF2B5EF4-FFF2-40B4-BE49-F238E27FC236}">
                <a16:creationId xmlns:a16="http://schemas.microsoft.com/office/drawing/2014/main" xmlns="" id="{0A4EDE98-294C-8958-850A-EE74D04ED82B}"/>
              </a:ext>
            </a:extLst>
          </p:cNvPr>
          <p:cNvSpPr/>
          <p:nvPr/>
        </p:nvSpPr>
        <p:spPr>
          <a:xfrm>
            <a:off x="175054" y="2166726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8F02DE6D-2068-E8BB-3056-3FB37A48AE19}"/>
                  </a:ext>
                </a:extLst>
              </p:cNvPr>
              <p:cNvSpPr txBox="1"/>
              <p:nvPr/>
            </p:nvSpPr>
            <p:spPr>
              <a:xfrm>
                <a:off x="152400" y="2601509"/>
                <a:ext cx="5334000" cy="1784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+5=9</m:t>
                    </m:r>
                    <m:r>
                      <a:rPr lang="en-US" sz="1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menggunakan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ekuivalen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371600" indent="2286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=9−5</m:t>
                      </m:r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371600" indent="2286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a:rPr lang="en-ID" sz="1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ID" sz="16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en-US" sz="16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371600" indent="58738"/>
                <a:r>
                  <a:rPr lang="en-ID" sz="1600" b="0" dirty="0" smtClean="0"/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</m:oMath>
                </a14:m>
                <a:endParaRPr lang="en-ID" sz="16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F02DE6D-2068-E8BB-3056-3FB37A48A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601509"/>
                <a:ext cx="5334000" cy="1784463"/>
              </a:xfrm>
              <a:prstGeom prst="rect">
                <a:avLst/>
              </a:prstGeom>
              <a:blipFill>
                <a:blip r:embed="rId3"/>
                <a:stretch>
                  <a:fillRect l="-571" t="-1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381CD642-5154-0435-070F-F5426FA16BCE}"/>
              </a:ext>
            </a:extLst>
          </p:cNvPr>
          <p:cNvCxnSpPr/>
          <p:nvPr/>
        </p:nvCxnSpPr>
        <p:spPr>
          <a:xfrm>
            <a:off x="2904067" y="3493740"/>
            <a:ext cx="990600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0F98580D-A7DC-B2B1-256D-FDA43D189B35}"/>
              </a:ext>
            </a:extLst>
          </p:cNvPr>
          <p:cNvCxnSpPr/>
          <p:nvPr/>
        </p:nvCxnSpPr>
        <p:spPr>
          <a:xfrm>
            <a:off x="3015621" y="3867150"/>
            <a:ext cx="990600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D6B661A0-6621-FD6F-09DF-0F984ADEE56F}"/>
                  </a:ext>
                </a:extLst>
              </p:cNvPr>
              <p:cNvSpPr txBox="1"/>
              <p:nvPr/>
            </p:nvSpPr>
            <p:spPr>
              <a:xfrm>
                <a:off x="4006221" y="3095670"/>
                <a:ext cx="398860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perubahan tanda dari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rgbClr val="F05120"/>
                        </a:solidFill>
                        <a:latin typeface="Cambria Math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1600">
                        <a:solidFill>
                          <a:srgbClr val="F05120"/>
                        </a:solidFill>
                        <a:latin typeface="Cambria Math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1600" i="1">
                        <a:solidFill>
                          <a:srgbClr val="F0512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it-IT" sz="1600" dirty="0" smtClean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ruas kiri </a:t>
                </a:r>
                <a:r>
                  <a:rPr lang="it-IT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rgbClr val="F051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1600" b="0" i="0" smtClean="0">
                        <a:solidFill>
                          <a:srgbClr val="F05120"/>
                        </a:solidFill>
                        <a:latin typeface="Cambria Math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it-IT" sz="1600" dirty="0" smtClean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</a:t>
                </a:r>
                <a:r>
                  <a:rPr lang="en-ID" sz="1600" dirty="0" err="1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600" dirty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kanan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6B661A0-6621-FD6F-09DF-0F984ADEE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221" y="3095670"/>
                <a:ext cx="3988601" cy="584775"/>
              </a:xfrm>
              <a:prstGeom prst="rect">
                <a:avLst/>
              </a:prstGeom>
              <a:blipFill>
                <a:blip r:embed="rId4"/>
                <a:stretch>
                  <a:fillRect l="-765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962453FF-8CDB-8BC4-3F64-D69EDEB241A4}"/>
                  </a:ext>
                </a:extLst>
              </p:cNvPr>
              <p:cNvSpPr txBox="1"/>
              <p:nvPr/>
            </p:nvSpPr>
            <p:spPr>
              <a:xfrm>
                <a:off x="4032994" y="3651590"/>
                <a:ext cx="4762500" cy="9324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mengalikan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 smtClean="0">
                            <a:solidFill>
                              <a:srgbClr val="F0512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b="0" i="1" smtClean="0">
                            <a:solidFill>
                              <a:srgbClr val="F0512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solidFill>
                              <a:srgbClr val="F0512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b="0" i="1" smtClean="0">
                        <a:solidFill>
                          <a:srgbClr val="F0512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 smtClean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00" dirty="0" err="1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00" dirty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600" dirty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i-FI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angka </a:t>
                </a:r>
                <a14:m>
                  <m:oMath xmlns:m="http://schemas.openxmlformats.org/officeDocument/2006/math">
                    <m:r>
                      <a:rPr lang="fi-FI" sz="1600" i="1" dirty="0" smtClean="0">
                        <a:solidFill>
                          <a:srgbClr val="F051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fi-FI" sz="1600" dirty="0">
                    <a:solidFill>
                      <a:srgbClr val="F051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ruas kiri </a:t>
                </a:r>
                <a:r>
                  <a:rPr lang="fi-FI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 </a:t>
                </a:r>
                <a:r>
                  <a:rPr lang="fi-FI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perkalian dan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kanan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berubah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62453FF-8CDB-8BC4-3F64-D69EDEB24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994" y="3651590"/>
                <a:ext cx="4762500" cy="932435"/>
              </a:xfrm>
              <a:prstGeom prst="rect">
                <a:avLst/>
              </a:prstGeom>
              <a:blipFill>
                <a:blip r:embed="rId5"/>
                <a:stretch>
                  <a:fillRect l="-768" r="-384" b="-7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66048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51D108-FD0F-26FD-F955-B43F3B4A1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9391"/>
            <a:ext cx="3733800" cy="814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5D4BA52-D065-4F32-E997-972218C699F6}"/>
              </a:ext>
            </a:extLst>
          </p:cNvPr>
          <p:cNvSpPr txBox="1"/>
          <p:nvPr/>
        </p:nvSpPr>
        <p:spPr>
          <a:xfrm>
            <a:off x="625237" y="236606"/>
            <a:ext cx="324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4.3 </a:t>
            </a:r>
            <a:r>
              <a:rPr lang="en-ID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Pemodelan</a:t>
            </a:r>
            <a:r>
              <a:rPr lang="en-ID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Matematika</a:t>
            </a:r>
            <a:endParaRPr lang="en-ID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60A6519-262A-3F42-2DB7-DE04B1376ACA}"/>
              </a:ext>
            </a:extLst>
          </p:cNvPr>
          <p:cNvSpPr/>
          <p:nvPr/>
        </p:nvSpPr>
        <p:spPr>
          <a:xfrm>
            <a:off x="914400" y="1144192"/>
            <a:ext cx="2151093" cy="10628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Paham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masalah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soal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cerita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xmlns="" id="{F175BC11-6A61-2D91-C5AC-45F458407502}"/>
                  </a:ext>
                </a:extLst>
              </p:cNvPr>
              <p:cNvSpPr/>
              <p:nvPr/>
            </p:nvSpPr>
            <p:spPr>
              <a:xfrm>
                <a:off x="4395364" y="1144192"/>
                <a:ext cx="2151093" cy="106281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ditanyatakan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175BC11-6A61-2D91-C5AC-45F4584075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364" y="1144192"/>
                <a:ext cx="2151093" cy="1062810"/>
              </a:xfrm>
              <a:prstGeom prst="rect">
                <a:avLst/>
              </a:prstGeom>
              <a:blipFill>
                <a:blip r:embed="rId3"/>
                <a:stretch>
                  <a:fillRect r="-28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E89D3764-7BE9-D828-DB34-FD68A75E812F}"/>
                  </a:ext>
                </a:extLst>
              </p:cNvPr>
              <p:cNvSpPr/>
              <p:nvPr/>
            </p:nvSpPr>
            <p:spPr>
              <a:xfrm>
                <a:off x="4395364" y="3049192"/>
                <a:ext cx="2151093" cy="1122757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persamaan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melibatkan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89D3764-7BE9-D828-DB34-FD68A75E81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364" y="3049192"/>
                <a:ext cx="2151093" cy="11227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06936B-FFD4-8B88-3EBA-17A91FC6A01E}"/>
              </a:ext>
            </a:extLst>
          </p:cNvPr>
          <p:cNvSpPr/>
          <p:nvPr/>
        </p:nvSpPr>
        <p:spPr>
          <a:xfrm>
            <a:off x="914400" y="3065445"/>
            <a:ext cx="2115853" cy="1106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Selesaikan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persamaan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408008" y="1485953"/>
            <a:ext cx="609600" cy="379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5400000">
            <a:off x="5166109" y="2429701"/>
            <a:ext cx="609600" cy="379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0800000">
            <a:off x="3408009" y="3103725"/>
            <a:ext cx="609600" cy="379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639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3871</TotalTime>
  <Words>861</Words>
  <Application>Microsoft Office PowerPoint</Application>
  <PresentationFormat>On-screen Show (16:9)</PresentationFormat>
  <Paragraphs>137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135</cp:revision>
  <dcterms:created xsi:type="dcterms:W3CDTF">2022-01-17T01:37:52Z</dcterms:created>
  <dcterms:modified xsi:type="dcterms:W3CDTF">2022-07-15T10:15:28Z</dcterms:modified>
</cp:coreProperties>
</file>